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63" r:id="rId4"/>
    <p:sldId id="951" r:id="rId5"/>
    <p:sldId id="952" r:id="rId6"/>
    <p:sldId id="953" r:id="rId7"/>
    <p:sldId id="954" r:id="rId8"/>
    <p:sldId id="955" r:id="rId9"/>
    <p:sldId id="956" r:id="rId10"/>
    <p:sldId id="957" r:id="rId11"/>
    <p:sldId id="958" r:id="rId12"/>
    <p:sldId id="959" r:id="rId13"/>
    <p:sldId id="960" r:id="rId14"/>
    <p:sldId id="961" r:id="rId15"/>
    <p:sldId id="962" r:id="rId16"/>
    <p:sldId id="963" r:id="rId17"/>
    <p:sldId id="964" r:id="rId18"/>
    <p:sldId id="965" r:id="rId19"/>
    <p:sldId id="966" r:id="rId20"/>
    <p:sldId id="967" r:id="rId21"/>
    <p:sldId id="257" r:id="rId22"/>
  </p:sldIdLst>
  <p:sldSz cx="12192000" cy="6858000"/>
  <p:notesSz cx="6858000" cy="9144000"/>
  <p:embeddedFontLst>
    <p:embeddedFont>
      <p:font typeface="Arial Narrow" panose="020B0604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5E7DC0-B961-4C77-0520-B764AD618FAC}" name="Prof. Dr. med. Volker Schettler" initials="VS" userId="Prof. Dr. med. Volker Schettl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6C"/>
    <a:srgbClr val="106A6E"/>
    <a:srgbClr val="E8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3"/>
    <p:restoredTop sz="94004"/>
  </p:normalViewPr>
  <p:slideViewPr>
    <p:cSldViewPr snapToGrid="0" snapToObjects="1">
      <p:cViewPr varScale="1">
        <p:scale>
          <a:sx n="163" d="100"/>
          <a:sy n="163" d="100"/>
        </p:scale>
        <p:origin x="1752" y="184"/>
      </p:cViewPr>
      <p:guideLst>
        <p:guide orient="horz" pos="232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E5EA-56F6-C34F-8D07-BCFFC08548CE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CFBE0-B8F1-1E4D-8316-E87FFD236D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13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CFBE0-B8F1-1E4D-8316-E87FFD236D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75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5D0C7-F047-2B4C-A50D-24AF76368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05A71-3F92-3C40-9C4C-39B91EA5C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4E6129-29E0-5B49-99E1-685B79B17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473EB3-083E-4140-A463-3D6F4B48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E2798C-0E2B-FB41-8C8D-612A12F9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9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430CB-8467-9943-A98D-024420B4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F9A8537-DEDD-5548-8234-183DEEF44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9252D-FA06-1249-AE63-5D31AA8D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F910E1-F8D8-1C49-BDE6-F9710555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9E525E-5CF1-334F-882B-07959A61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02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A6534E-919E-6440-827A-2CF7E0956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0DA69A-5E27-D44E-9FF4-0C614DE91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DA6413-0930-374C-B557-3F9E392E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DDD29-365E-D243-A4F0-D199C008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5605EA-0587-544D-9BC7-783A8CF0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41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2575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84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SC012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99" y="183794"/>
            <a:ext cx="1171973" cy="14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7534" y="1958976"/>
            <a:ext cx="864023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4874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B2722-54AD-457D-B0A5-ECF030E9409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1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AB02-36A2-498A-963A-BC2455745782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6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B060-2A06-4DB1-B3E7-379E1FB1456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9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88D7A-764D-4011-99AF-2998497B24B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2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908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3CDA-3209-477D-8FBE-39D296FB545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A2AA-36F0-42FF-AD46-7319FEE0885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7ED68-07CD-E843-A169-B3B345F6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18147F-AF99-0944-B5D4-4042EBA5A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7B851D-A41B-114C-8280-F277E4E4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D96ED-8897-EC4D-9B68-CD1B1696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5CBB6-903A-F24B-87CB-A97B19CA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280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15FDD-C987-4C75-827E-C10AD0866C0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46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B774-B852-405F-A935-C8C69E8CBDF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14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2D3C-FFC8-479F-AD9F-5C70E63E692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77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8CAF-CA1F-4E09-963D-C996736597E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5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0176" y="181736"/>
            <a:ext cx="2743200" cy="59626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3513"/>
            <a:ext cx="6854552" cy="59626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62C23-F0B1-4833-9E83-EDF56E97C26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63514"/>
            <a:ext cx="8942917" cy="9413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9723-3AB1-4447-9462-96A2C651969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02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546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415288"/>
            <a:ext cx="43908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05371" y="1426591"/>
            <a:ext cx="35890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735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16001"/>
            <a:ext cx="10972800" cy="523875"/>
          </a:xfrm>
        </p:spPr>
        <p:txBody>
          <a:bodyPr lIns="0"/>
          <a:lstStyle>
            <a:lvl1pPr>
              <a:defRPr sz="2400" b="1"/>
            </a:lvl1pPr>
          </a:lstStyle>
          <a:p>
            <a:r>
              <a:rPr lang="de-DE" dirty="0"/>
              <a:t>Titel der Folie</a:t>
            </a:r>
            <a:br>
              <a:rPr lang="de-DE" dirty="0"/>
            </a:br>
            <a:r>
              <a:rPr lang="de-DE" dirty="0"/>
              <a:t>2-zeilig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000" y="1152000"/>
            <a:ext cx="10972800" cy="5121328"/>
          </a:xfrm>
        </p:spPr>
        <p:txBody>
          <a:bodyPr lIns="0"/>
          <a:lstStyle>
            <a:lvl2pPr>
              <a:buClr>
                <a:srgbClr val="DA2F35"/>
              </a:buClr>
              <a:defRPr/>
            </a:lvl2pPr>
            <a:lvl3pPr>
              <a:buClr>
                <a:srgbClr val="DA2F35"/>
              </a:buClr>
              <a:defRPr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76000" y="6408001"/>
            <a:ext cx="9120000" cy="450000"/>
          </a:xfrm>
        </p:spPr>
        <p:txBody>
          <a:bodyPr/>
          <a:lstStyle>
            <a:lvl1pPr>
              <a:defRPr sz="1100">
                <a:solidFill>
                  <a:srgbClr val="37424A"/>
                </a:solidFill>
                <a:latin typeface="Arial Narrow" pitchFamily="34" charset="0"/>
              </a:defRPr>
            </a:lvl1pPr>
            <a:lvl2pPr>
              <a:defRPr sz="1100">
                <a:latin typeface="Arial Narrow" pitchFamily="34" charset="0"/>
              </a:defRPr>
            </a:lvl2pPr>
            <a:lvl3pPr>
              <a:defRPr sz="1100">
                <a:latin typeface="Arial Narrow" pitchFamily="34" charset="0"/>
              </a:defRPr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96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91CEA-3E0A-BA49-891A-441CF174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23E50-F14C-F74D-9B03-87BE7428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FE166B-4DB1-5343-AED2-A8487ECC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4F5D8F-4D9F-6940-8C0D-4AA6CD0B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859B0E-4BC3-B44D-B7A6-4EEF6166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86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A85702-F73C-684B-A331-F347DAA9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A963A-F8BC-2E4C-B3D1-A498F403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7747A2-977A-5E44-87FF-C75D1DDE0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DBB28D-2A99-9A48-9A84-7E86DE07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9CFDB2-4638-4843-837A-B56FA9F8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8EB95C-4A2A-0240-BF56-A4055D07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91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8D101-9300-5B44-A063-993799CD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B22D87-B9C4-2D45-A3B8-385035228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0C7FAC-C922-2146-BCF8-E7BF497E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0B1978-D282-6F48-A365-4F758A5E6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1BD408-EA26-934E-85FB-B05BC48AD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67C5411-3224-C942-89A3-114A5B2B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6A6554-6160-EC48-AB5D-E01F7B768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ECB6A0-46E1-674B-958A-5B506937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6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0B7E3-348A-B648-A137-E02B4151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FB3864-2D9A-EB45-ACEA-2E0E4F86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BCFA39-16B9-6D45-9DE5-925A2A01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8D49D0-79C2-3D45-B6FF-C6B65BB5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94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D71A07-40F5-7F47-B22C-C240D4F0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4588565" cy="365125"/>
          </a:xfrm>
        </p:spPr>
        <p:txBody>
          <a:bodyPr/>
          <a:lstStyle/>
          <a:p>
            <a:r>
              <a:rPr lang="de-DE" dirty="0"/>
              <a:t>© D•A•CH-Gesellschaft Prävention von Herz-Kreislauf-Erkrankungen </a:t>
            </a:r>
          </a:p>
        </p:txBody>
      </p:sp>
    </p:spTree>
    <p:extLst>
      <p:ext uri="{BB962C8B-B14F-4D97-AF65-F5344CB8AC3E}">
        <p14:creationId xmlns:p14="http://schemas.microsoft.com/office/powerpoint/2010/main" val="251853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AA0F0-9067-5541-BF75-055F3878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4240B8-7066-654E-8CBB-1800B87DF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1FD734-32D9-A746-B006-CD7C1246F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7CFE11-2061-1D46-A3BF-0EA2DE38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5A7783-D732-FC41-86B6-722365E0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3F01D0-D13C-BD4D-9103-53F1A8529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78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F56AD-BFFA-3143-915E-4E5FDECF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BA54E8-97DF-7B44-AFAF-9E2D3E380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33B55-9B86-8C47-90CB-209E66760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6E7D68-CB73-4144-9126-E18B955A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E58B0-69CD-984B-99C6-8D9025FED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AE2694-5737-F847-A877-0F5B73D5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26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7529AE1-05A2-794E-888F-8F768512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516A7-96FC-5D4D-8331-21F64759B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6AFCB7-A8C4-3A42-9057-3990FB456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C704-095D-6D49-985A-27D41C24F7D1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1B9AE-8723-F642-A932-8DB284608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DF6121-26CC-D245-B1EA-EC90E00E2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E43F-C5DE-884D-98F0-433A8E41ACA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41AC75-6C62-B44F-9D28-9A731DC2C2DA}"/>
              </a:ext>
            </a:extLst>
          </p:cNvPr>
          <p:cNvSpPr txBox="1"/>
          <p:nvPr userDrawn="1"/>
        </p:nvSpPr>
        <p:spPr>
          <a:xfrm>
            <a:off x="0" y="6588607"/>
            <a:ext cx="5188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D•A•CH-Gesellschaft Prävention von Herz-Kreislauf-Erkrankungen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D268C9-5ABB-7D49-BA03-875E1DD8E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509" t="397" b="14603"/>
          <a:stretch/>
        </p:blipFill>
        <p:spPr>
          <a:xfrm>
            <a:off x="9889849" y="0"/>
            <a:ext cx="2302151" cy="10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73436"/>
            <a:ext cx="8942917" cy="941387"/>
          </a:xfrm>
          <a:prstGeom prst="rect">
            <a:avLst/>
          </a:prstGeom>
          <a:solidFill>
            <a:schemeClr val="bg1"/>
          </a:solidFill>
          <a:ln w="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1B131D-7655-4D25-A340-931B4FEEE0DA}" type="slidenum">
              <a:rPr lang="de-DE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6760308"/>
            <a:ext cx="4175787" cy="1065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165206" y="6760157"/>
            <a:ext cx="8026793" cy="1067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800">
              <a:solidFill>
                <a:prstClr val="white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B1050-90A4-4E0F-82F1-E7498568F7A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488" y="243269"/>
            <a:ext cx="137781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FF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ch-praevention.eu/fortbildung-lipidologie/#modul-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hyperlink" Target="http://www.dach-praevention.eu/fortbildung-lipidologie/" TargetMode="External"/><Relationship Id="rId4" Type="http://schemas.openxmlformats.org/officeDocument/2006/relationships/hyperlink" Target="https://www.dach-praevention.eu/fortbildung-lipidologie/artikel-modul-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ch-praevention.eu/fortbildung-lipidologie/artikel-modul-8" TargetMode="External"/><Relationship Id="rId2" Type="http://schemas.openxmlformats.org/officeDocument/2006/relationships/hyperlink" Target="http://www.dach-praevention.eu/fortbildung-lipidologie/#modul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hyperlink" Target="http://www.dach-praevention.eu/fortbildung-lipidologi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20C7EC-609A-4345-B999-93E3509753C2}"/>
              </a:ext>
            </a:extLst>
          </p:cNvPr>
          <p:cNvSpPr/>
          <p:nvPr/>
        </p:nvSpPr>
        <p:spPr>
          <a:xfrm>
            <a:off x="9764111" y="112574"/>
            <a:ext cx="2238703" cy="111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35B140E-C9F1-1143-81BD-9AAD89F6E14D}"/>
              </a:ext>
            </a:extLst>
          </p:cNvPr>
          <p:cNvGrpSpPr/>
          <p:nvPr/>
        </p:nvGrpSpPr>
        <p:grpSpPr>
          <a:xfrm>
            <a:off x="856593" y="2335446"/>
            <a:ext cx="10668000" cy="956441"/>
            <a:chOff x="667407" y="2984938"/>
            <a:chExt cx="10668000" cy="956441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7D51A75-9046-E84F-A7D5-FA419A247962}"/>
                </a:ext>
              </a:extLst>
            </p:cNvPr>
            <p:cNvSpPr/>
            <p:nvPr/>
          </p:nvSpPr>
          <p:spPr>
            <a:xfrm>
              <a:off x="667407" y="2984938"/>
              <a:ext cx="10668000" cy="956441"/>
            </a:xfrm>
            <a:prstGeom prst="rect">
              <a:avLst/>
            </a:prstGeom>
            <a:solidFill>
              <a:srgbClr val="E8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E8F2F2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C6619E7-C54B-5D4F-9D78-B462FC93969D}"/>
                </a:ext>
              </a:extLst>
            </p:cNvPr>
            <p:cNvSpPr txBox="1"/>
            <p:nvPr/>
          </p:nvSpPr>
          <p:spPr>
            <a:xfrm>
              <a:off x="856593" y="3294258"/>
              <a:ext cx="11208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106A6E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Modul 8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31208B4-CEFC-3544-9AE6-DFE322D693F5}"/>
                </a:ext>
              </a:extLst>
            </p:cNvPr>
            <p:cNvSpPr txBox="1"/>
            <p:nvPr/>
          </p:nvSpPr>
          <p:spPr>
            <a:xfrm>
              <a:off x="2349062" y="3294258"/>
              <a:ext cx="4453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rgbClr val="0D696C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State </a:t>
              </a:r>
              <a:r>
                <a:rPr lang="de-DE" sz="2000" b="1" dirty="0" err="1">
                  <a:solidFill>
                    <a:srgbClr val="0D696C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of</a:t>
              </a:r>
              <a:r>
                <a:rPr lang="de-DE" sz="2000" b="1" dirty="0">
                  <a:solidFill>
                    <a:srgbClr val="0D696C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de-DE" sz="2000" b="1" dirty="0" err="1">
                  <a:solidFill>
                    <a:srgbClr val="0D696C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the</a:t>
              </a:r>
              <a:r>
                <a:rPr lang="de-DE" sz="2000" b="1" dirty="0">
                  <a:solidFill>
                    <a:srgbClr val="0D696C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 Art: </a:t>
              </a:r>
              <a:r>
                <a:rPr lang="de-DE" sz="2000" b="1" dirty="0" err="1">
                  <a:solidFill>
                    <a:srgbClr val="0D696C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panose="020B0604020202020204" pitchFamily="34" charset="0"/>
                </a:rPr>
                <a:t>Lipoproteinapherese</a:t>
              </a:r>
              <a:endParaRPr lang="de-DE" sz="2000" b="1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BE455660-B706-3843-BC24-6579FC15AE54}"/>
              </a:ext>
            </a:extLst>
          </p:cNvPr>
          <p:cNvSpPr txBox="1"/>
          <p:nvPr/>
        </p:nvSpPr>
        <p:spPr>
          <a:xfrm>
            <a:off x="856594" y="3447582"/>
            <a:ext cx="10667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Dieser Foliensatz ist Bestandteil der</a:t>
            </a:r>
            <a:r>
              <a:rPr lang="de-DE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multimedialen Fortbildung </a:t>
            </a:r>
            <a:r>
              <a:rPr lang="de-DE" b="1" dirty="0" err="1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Lipidologie</a:t>
            </a:r>
            <a:r>
              <a:rPr lang="de-DE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der D•A•CH-Gesellschaft Prävention von Herz-Kreislauf-Erkrankungen e.V. in Zusammenarbeit mit der deutschen medizinischen Wochenschrift</a:t>
            </a:r>
          </a:p>
          <a:p>
            <a:b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Fortbildung stellt in 10 Modulen die zentralen Themen der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Lipidologie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basierend auf der aktuellen wissenschaftlichen Evidenz und konsentierten Expertenempfehlungen vor.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Zu diesem Foliensatz gibt es auch einen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Kurzvortrag (Video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) und eine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Übersichtsarbeit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gesamte Fortbildung finden Sie hier: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www.dach-praevention.eu/fortbildung-lipidologie/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Folien können verwendet werden unter Angabe des Copyrights (Autoren/DACH-Gesellschaft).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3AEF7F-E830-7C47-8341-BED7456FB521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9878AD-C2CF-7444-9C88-FB2F12D4CAD1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C5BF35-0EDE-184A-ADB0-658458156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56" y="28209"/>
            <a:ext cx="4242170" cy="21173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7D7EE3-84FC-5A4D-8603-CEBE64120705}"/>
              </a:ext>
            </a:extLst>
          </p:cNvPr>
          <p:cNvSpPr txBox="1"/>
          <p:nvPr/>
        </p:nvSpPr>
        <p:spPr>
          <a:xfrm>
            <a:off x="856593" y="847326"/>
            <a:ext cx="632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Fortbildung </a:t>
            </a:r>
            <a:r>
              <a:rPr lang="de-DE" sz="4400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Lipidologie</a:t>
            </a:r>
            <a:endParaRPr lang="de-DE" sz="4400" dirty="0">
              <a:solidFill>
                <a:srgbClr val="0D69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2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2D1867-0ADF-7F4B-B49B-AA12CC21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D6357D4-382F-7F4E-BF6A-D550C7BA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8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78B23EC-A04B-9540-85F9-8A0D775A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9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6ECEB15-B3C1-4A46-873E-5F9BC352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EC0661D-F35C-8543-8F16-454C93852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0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C4FA5D5-2889-A140-B097-D18DF6BA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FE15FD6-BD94-4B49-AD68-E7CFAA40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8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38F3E5F-D245-D248-B88E-9626565F4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3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C33C774-B8AA-794A-8B36-DB328037F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8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29DAF30-E8F4-1541-91B7-30652431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10BC97D-35CF-174F-8DB4-9C1ADD619B9B}"/>
              </a:ext>
            </a:extLst>
          </p:cNvPr>
          <p:cNvSpPr/>
          <p:nvPr/>
        </p:nvSpPr>
        <p:spPr>
          <a:xfrm>
            <a:off x="762000" y="2052364"/>
            <a:ext cx="10668000" cy="4328792"/>
          </a:xfrm>
          <a:prstGeom prst="rect">
            <a:avLst/>
          </a:prstGeom>
          <a:solidFill>
            <a:srgbClr val="E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8F2F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9DA0CD-7BE6-DA42-A7B7-6ACBF3A6B5D5}"/>
              </a:ext>
            </a:extLst>
          </p:cNvPr>
          <p:cNvSpPr txBox="1"/>
          <p:nvPr/>
        </p:nvSpPr>
        <p:spPr>
          <a:xfrm>
            <a:off x="5189068" y="5623850"/>
            <a:ext cx="123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April 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25E98-C13F-F946-BCD7-7EA1114E0A31}"/>
              </a:ext>
            </a:extLst>
          </p:cNvPr>
          <p:cNvSpPr txBox="1"/>
          <p:nvPr/>
        </p:nvSpPr>
        <p:spPr>
          <a:xfrm>
            <a:off x="2212427" y="2846300"/>
            <a:ext cx="799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State </a:t>
            </a:r>
            <a:r>
              <a:rPr lang="de-DE" sz="3600" b="1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of</a:t>
            </a:r>
            <a:r>
              <a:rPr lang="de-DE" sz="3600" b="1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</a:t>
            </a:r>
            <a:r>
              <a:rPr lang="de-DE" sz="3600" b="1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Art: </a:t>
            </a:r>
            <a:r>
              <a:rPr lang="de-DE" sz="3600" b="1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Lipoproteinapherese</a:t>
            </a:r>
            <a:r>
              <a:rPr lang="de-DE" sz="3600" b="1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A743E7-ED60-9E42-9BCE-DF5351A64F45}"/>
              </a:ext>
            </a:extLst>
          </p:cNvPr>
          <p:cNvSpPr txBox="1"/>
          <p:nvPr/>
        </p:nvSpPr>
        <p:spPr>
          <a:xfrm>
            <a:off x="3743961" y="4247516"/>
            <a:ext cx="4400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Dr. Ulrike Schatz, Dresden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34CD74-E506-B048-8CC9-ACD8024DA2D7}"/>
              </a:ext>
            </a:extLst>
          </p:cNvPr>
          <p:cNvSpPr txBox="1"/>
          <p:nvPr/>
        </p:nvSpPr>
        <p:spPr>
          <a:xfrm>
            <a:off x="2666440" y="4669743"/>
            <a:ext cx="6702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Prof. Dr. Volker J.J. Schettler, Göttingen</a:t>
            </a:r>
          </a:p>
          <a:p>
            <a:pPr algn="ctr"/>
            <a:r>
              <a:rPr lang="de-DE" sz="2800" b="1" dirty="0">
                <a:solidFill>
                  <a:srgbClr val="106A6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Prof. Dr. Ulrich Julius, Dresden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570ECE5-8E84-5B4B-B262-640477095C45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0D41F7-C0C3-954E-8A1E-301DBEAADFA9}"/>
              </a:ext>
            </a:extLst>
          </p:cNvPr>
          <p:cNvSpPr/>
          <p:nvPr/>
        </p:nvSpPr>
        <p:spPr>
          <a:xfrm>
            <a:off x="9526661" y="56216"/>
            <a:ext cx="2537750" cy="1119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4ADFA1A-9A0B-BF4B-B055-0B56B0E01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874" y="164287"/>
            <a:ext cx="4052751" cy="202280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7E32425-2C7A-5748-AD49-C7A95893C54B}"/>
              </a:ext>
            </a:extLst>
          </p:cNvPr>
          <p:cNvSpPr txBox="1"/>
          <p:nvPr/>
        </p:nvSpPr>
        <p:spPr>
          <a:xfrm>
            <a:off x="856593" y="847326"/>
            <a:ext cx="6323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Fortbildung </a:t>
            </a:r>
            <a:r>
              <a:rPr lang="de-DE" sz="4400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Lipidologie</a:t>
            </a:r>
            <a:endParaRPr lang="de-DE" sz="4400" dirty="0">
              <a:solidFill>
                <a:srgbClr val="0D69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B698AF1-44BA-5746-B066-F61769BBF159}"/>
              </a:ext>
            </a:extLst>
          </p:cNvPr>
          <p:cNvSpPr/>
          <p:nvPr/>
        </p:nvSpPr>
        <p:spPr>
          <a:xfrm>
            <a:off x="7767145" y="110237"/>
            <a:ext cx="4424855" cy="114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12BC65-EC6C-7245-AEB7-A0E60E67A495}"/>
              </a:ext>
            </a:extLst>
          </p:cNvPr>
          <p:cNvSpPr txBox="1"/>
          <p:nvPr/>
        </p:nvSpPr>
        <p:spPr>
          <a:xfrm>
            <a:off x="667408" y="2737208"/>
            <a:ext cx="10667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Sie können diese Charts für eigene Vorträge verwenden unter Angabe des Copyrights: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© D•A•CH-Gesellschaft Prävention von Herz-Kreislauf-Erkrankungen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  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Zu diesem Foliensatz gibt es auch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einen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Kurzvortrag (Video)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eine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Übersichtsarbeit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Die gesamte Modul der Fortbildung (sowie weitere Module) finden Sie hier: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www.dach-praevention.eu/fortbildung-lipidologie/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1C256C-F7C5-2144-8C39-E2E0C19374C1}"/>
              </a:ext>
            </a:extLst>
          </p:cNvPr>
          <p:cNvSpPr/>
          <p:nvPr/>
        </p:nvSpPr>
        <p:spPr>
          <a:xfrm>
            <a:off x="0" y="6543800"/>
            <a:ext cx="4424855" cy="31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3530B7-3960-1B4B-AFF7-F5F4FDB7A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661" y="490108"/>
            <a:ext cx="4052751" cy="202280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5F0AE17-341D-C648-B5E9-DC153D5D847D}"/>
              </a:ext>
            </a:extLst>
          </p:cNvPr>
          <p:cNvSpPr txBox="1"/>
          <p:nvPr/>
        </p:nvSpPr>
        <p:spPr>
          <a:xfrm>
            <a:off x="667408" y="1116788"/>
            <a:ext cx="6399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Fortbildung </a:t>
            </a:r>
            <a:r>
              <a:rPr lang="de-DE" sz="4400" dirty="0" err="1">
                <a:solidFill>
                  <a:srgbClr val="0D696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Lipidologie</a:t>
            </a:r>
            <a:endParaRPr lang="de-DE" sz="4400" dirty="0">
              <a:solidFill>
                <a:srgbClr val="0D696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4899C01-64E5-A945-B149-D752D3481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2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74D90F5-8506-614B-976B-061D35DC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0EC5F4F-92B8-084C-BE0A-8E7D2B36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3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CA0FF57-C0B9-FA4F-A84F-9BB0E6F0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0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9D9CB27-3265-2F4A-8120-E806817D6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D78D8F-1CE2-B745-86AC-3F121A46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718F4F1-1696-4048-967B-023FC7FE8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Z-Gö-GbRVorlage 012013">
  <a:themeElements>
    <a:clrScheme name="NZG GbR - Design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irmenlogo -Vortrag 062006-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menlogo -Vortrag 062006-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enlogo -Vortrag 062006-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menlogo -Vortrag 062006-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Macintosh PowerPoint</Application>
  <PresentationFormat>Breitbild</PresentationFormat>
  <Paragraphs>28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Calibri</vt:lpstr>
      <vt:lpstr>Arial</vt:lpstr>
      <vt:lpstr>Roboto</vt:lpstr>
      <vt:lpstr>Arial Narrow</vt:lpstr>
      <vt:lpstr>Office</vt:lpstr>
      <vt:lpstr>NZ-Gö-GbRVorlage 012013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Kraudzun</dc:creator>
  <cp:lastModifiedBy>Nina Kraudzun</cp:lastModifiedBy>
  <cp:revision>120</cp:revision>
  <dcterms:created xsi:type="dcterms:W3CDTF">2021-10-27T11:43:00Z</dcterms:created>
  <dcterms:modified xsi:type="dcterms:W3CDTF">2023-04-21T08:54:40Z</dcterms:modified>
</cp:coreProperties>
</file>